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microsoft.com/office/2007/relationships/hdphoto" Target="../media/hdphoto2.wdp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тя абвг\согласные\47343bbfb96c8fc88c35cadb5773f2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5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Звук Щ.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катя абвг\согласные\47343bbfb96c8fc88c35cadb5773f2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Расскажи.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0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9057" l="8549" r="9456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23866" y="1600200"/>
            <a:ext cx="3296268" cy="4525963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>
            <a:off x="7786710" y="0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G:\катя абвг\согласные\47343bbfb96c8fc88c35cadb5773f2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Найди, где звук Щ, в начале слова.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катя абвг\согласные\щ\naydi-slova-na-bukvu-SHH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0" b="44000" l="5625" r="22625"/>
                    </a14:imgEffect>
                  </a14:imgLayer>
                </a14:imgProps>
              </a:ext>
            </a:extLst>
          </a:blip>
          <a:srcRect l="3551" t="14206" r="75140" b="52648"/>
          <a:stretch>
            <a:fillRect/>
          </a:stretch>
        </p:blipFill>
        <p:spPr bwMode="auto">
          <a:xfrm>
            <a:off x="2143108" y="1071546"/>
            <a:ext cx="2000264" cy="2333641"/>
          </a:xfrm>
          <a:prstGeom prst="rect">
            <a:avLst/>
          </a:prstGeom>
          <a:noFill/>
        </p:spPr>
      </p:pic>
      <p:pic>
        <p:nvPicPr>
          <p:cNvPr id="2051" name="Picture 3" descr="G:\катя абвг\согласные\щ\naydi-slova-na-bukvu-SHH.jpg"/>
          <p:cNvPicPr>
            <a:picLocks noChangeAspect="1" noChangeArrowheads="1"/>
          </p:cNvPicPr>
          <p:nvPr/>
        </p:nvPicPr>
        <p:blipFill>
          <a:blip r:embed="rId6"/>
          <a:srcRect l="47187" t="13750" r="27500" b="62500"/>
          <a:stretch>
            <a:fillRect/>
          </a:stretch>
        </p:blipFill>
        <p:spPr bwMode="auto">
          <a:xfrm>
            <a:off x="3357554" y="2714620"/>
            <a:ext cx="2071702" cy="1457843"/>
          </a:xfrm>
          <a:prstGeom prst="rect">
            <a:avLst/>
          </a:prstGeom>
          <a:noFill/>
        </p:spPr>
      </p:pic>
      <p:pic>
        <p:nvPicPr>
          <p:cNvPr id="2052" name="Picture 4" descr="G:\катя абвг\согласные\щ\naydi-slova-na-bukvu-SHH.jpg"/>
          <p:cNvPicPr>
            <a:picLocks noChangeAspect="1" noChangeArrowheads="1"/>
          </p:cNvPicPr>
          <p:nvPr/>
        </p:nvPicPr>
        <p:blipFill>
          <a:blip r:embed="rId6"/>
          <a:srcRect l="70625" t="46250" r="5937" b="36250"/>
          <a:stretch>
            <a:fillRect/>
          </a:stretch>
        </p:blipFill>
        <p:spPr bwMode="auto">
          <a:xfrm>
            <a:off x="5286380" y="3214686"/>
            <a:ext cx="2296221" cy="1285884"/>
          </a:xfrm>
          <a:prstGeom prst="rect">
            <a:avLst/>
          </a:prstGeom>
          <a:noFill/>
        </p:spPr>
      </p:pic>
      <p:pic>
        <p:nvPicPr>
          <p:cNvPr id="2053" name="Picture 5" descr="G:\катя абвг\согласные\щ\naydi-slova-na-bukvu-SHH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67" b="83667" l="3375" r="15000"/>
                    </a14:imgEffect>
                  </a14:imgLayer>
                </a14:imgProps>
              </a:ext>
            </a:extLst>
          </a:blip>
          <a:srcRect l="2187" t="51250" r="84688" b="12500"/>
          <a:stretch>
            <a:fillRect/>
          </a:stretch>
        </p:blipFill>
        <p:spPr bwMode="auto">
          <a:xfrm>
            <a:off x="1500166" y="2571744"/>
            <a:ext cx="1285884" cy="2663617"/>
          </a:xfrm>
          <a:prstGeom prst="rect">
            <a:avLst/>
          </a:prstGeom>
          <a:noFill/>
        </p:spPr>
      </p:pic>
      <p:pic>
        <p:nvPicPr>
          <p:cNvPr id="2054" name="Picture 6" descr="G:\катя абвг\согласные\щ\naydi-slova-na-bukvu-SHH.jpg"/>
          <p:cNvPicPr>
            <a:picLocks noChangeAspect="1" noChangeArrowheads="1"/>
          </p:cNvPicPr>
          <p:nvPr/>
        </p:nvPicPr>
        <p:blipFill>
          <a:blip r:embed="rId6"/>
          <a:srcRect l="35000" t="70000" r="35000" b="2500"/>
          <a:stretch>
            <a:fillRect/>
          </a:stretch>
        </p:blipFill>
        <p:spPr bwMode="auto">
          <a:xfrm>
            <a:off x="2786050" y="4071942"/>
            <a:ext cx="2286016" cy="1571636"/>
          </a:xfrm>
          <a:prstGeom prst="rect">
            <a:avLst/>
          </a:prstGeom>
          <a:noFill/>
        </p:spPr>
      </p:pic>
      <p:pic>
        <p:nvPicPr>
          <p:cNvPr id="2055" name="Picture 7" descr="G:\катя абвг\согласные\щ\naydi-slova-na-bukvu-SHH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167" b="96000" l="65875" r="80875"/>
                    </a14:imgEffect>
                  </a14:imgLayer>
                </a14:imgProps>
              </a:ext>
            </a:extLst>
          </a:blip>
          <a:srcRect l="64063" t="61250" r="17187" b="3750"/>
          <a:stretch>
            <a:fillRect/>
          </a:stretch>
        </p:blipFill>
        <p:spPr bwMode="auto">
          <a:xfrm>
            <a:off x="4572000" y="3571876"/>
            <a:ext cx="1857388" cy="2600343"/>
          </a:xfrm>
          <a:prstGeom prst="rect">
            <a:avLst/>
          </a:prstGeom>
          <a:noFill/>
        </p:spPr>
      </p:pic>
      <p:pic>
        <p:nvPicPr>
          <p:cNvPr id="2056" name="Picture 8" descr="G:\катя абвг\согласные\щ\naydi-slova-na-bukvu-SHH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75" b="37375" l="78219" r="93969"/>
                    </a14:imgEffect>
                  </a14:imgLayer>
                </a14:imgProps>
              </a:ext>
            </a:extLst>
          </a:blip>
          <a:srcRect l="76250" t="13750" r="4062" b="60000"/>
          <a:stretch>
            <a:fillRect/>
          </a:stretch>
        </p:blipFill>
        <p:spPr bwMode="auto">
          <a:xfrm>
            <a:off x="6072198" y="1142984"/>
            <a:ext cx="1928826" cy="1714512"/>
          </a:xfrm>
          <a:prstGeom prst="rect">
            <a:avLst/>
          </a:prstGeom>
          <a:noFill/>
        </p:spPr>
      </p:pic>
      <p:pic>
        <p:nvPicPr>
          <p:cNvPr id="11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286256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857232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928670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714884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8" y="995188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9728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571744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1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1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1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1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1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1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1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Звук Щ.</vt:lpstr>
      <vt:lpstr>Расскажи.</vt:lpstr>
      <vt:lpstr>Найди, где звук Щ, в начале слова.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Щ.</dc:title>
  <dc:creator>Администратор</dc:creator>
  <cp:lastModifiedBy>User</cp:lastModifiedBy>
  <cp:revision>5</cp:revision>
  <dcterms:created xsi:type="dcterms:W3CDTF">2020-01-09T04:06:34Z</dcterms:created>
  <dcterms:modified xsi:type="dcterms:W3CDTF">2020-01-09T08:46:03Z</dcterms:modified>
</cp:coreProperties>
</file>